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726" r:id="rId4"/>
    <p:sldId id="725" r:id="rId5"/>
    <p:sldId id="727" r:id="rId6"/>
    <p:sldId id="730" r:id="rId7"/>
    <p:sldId id="731" r:id="rId8"/>
    <p:sldId id="728" r:id="rId9"/>
    <p:sldId id="72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D4C4"/>
    <a:srgbClr val="FFD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-104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99115-4882-D242-80EE-E93AD911618F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C353C-B618-F049-BA49-020FC7E5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4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6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1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3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1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3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6CCC4-0C0E-B640-BD12-CD7632D0E76F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21070-B3B6-AC4A-A63E-6B82626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2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Concepts of Biology</a:t>
            </a:r>
            <a:br>
              <a:rPr lang="en-US" dirty="0"/>
            </a:br>
            <a:r>
              <a:rPr lang="en-US" dirty="0" err="1"/>
              <a:t>Biol</a:t>
            </a:r>
            <a:r>
              <a:rPr lang="en-US" dirty="0"/>
              <a:t> 111</a:t>
            </a:r>
            <a:br>
              <a:rPr lang="en-US" dirty="0"/>
            </a:br>
            <a:r>
              <a:rPr lang="en-US" dirty="0"/>
              <a:t>Minot State University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Lecture, MWF 12:00-12:50 pm </a:t>
            </a:r>
          </a:p>
          <a:p>
            <a:r>
              <a:rPr lang="en-US" dirty="0"/>
              <a:t>Cyril Moore Science Center, Room 16</a:t>
            </a:r>
          </a:p>
          <a:p>
            <a:r>
              <a:rPr lang="en-US" dirty="0"/>
              <a:t>Lab, Tuesdays/Thursdays</a:t>
            </a:r>
          </a:p>
          <a:p>
            <a:r>
              <a:rPr lang="en-US" dirty="0"/>
              <a:t>Swain Hall, Room 304</a:t>
            </a:r>
          </a:p>
        </p:txBody>
      </p:sp>
      <p:pic>
        <p:nvPicPr>
          <p:cNvPr id="1026" name="Picture 2" descr="BiologyColor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886200" cy="167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09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34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May 4th, </a:t>
            </a:r>
            <a:r>
              <a:rPr lang="en-US" dirty="0"/>
              <a:t>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>Announcements—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Clarification---Final exam---TUESDAY—May 8th—12-1:50.  100 points. 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r>
              <a:rPr lang="en-US" u="sng" dirty="0" smtClean="0">
                <a:latin typeface="Calibri" charset="0"/>
                <a:ea typeface="ＭＳ Ｐゴシック" charset="0"/>
              </a:rPr>
              <a:t>Final is not a droppable exam.</a:t>
            </a:r>
            <a:endParaRPr lang="en-US" u="sng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Exam 5 grade sheet will be available outside my office by Friday, May 4</a:t>
            </a:r>
            <a:r>
              <a:rPr lang="en-US" baseline="30000" dirty="0">
                <a:latin typeface="Calibri" charset="0"/>
                <a:ea typeface="ＭＳ Ｐゴシック" charset="0"/>
              </a:rPr>
              <a:t>th</a:t>
            </a:r>
            <a:r>
              <a:rPr lang="en-US" dirty="0">
                <a:latin typeface="Calibri" charset="0"/>
                <a:ea typeface="ＭＳ Ｐゴシック" charset="0"/>
              </a:rPr>
              <a:t>. </a:t>
            </a:r>
            <a:r>
              <a:rPr lang="en-US" dirty="0" smtClean="0">
                <a:latin typeface="Calibri" charset="0"/>
                <a:ea typeface="ＭＳ Ｐゴシック" charset="0"/>
              </a:rPr>
              <a:t>(after lecture)</a:t>
            </a:r>
            <a:endParaRPr lang="en-US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ＭＳ Ｐゴシック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1517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exam 5</a:t>
            </a:r>
          </a:p>
          <a:p>
            <a:r>
              <a:rPr lang="en-US" dirty="0" smtClean="0"/>
              <a:t>Go over point distribution</a:t>
            </a:r>
          </a:p>
          <a:p>
            <a:r>
              <a:rPr lang="en-US" dirty="0" smtClean="0"/>
              <a:t>Go over final exam format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81460"/>
              </p:ext>
            </p:extLst>
          </p:nvPr>
        </p:nvGraphicFramePr>
        <p:xfrm>
          <a:off x="166615" y="53797"/>
          <a:ext cx="7862132" cy="6929832"/>
        </p:xfrm>
        <a:graphic>
          <a:graphicData uri="http://schemas.openxmlformats.org/drawingml/2006/table">
            <a:tbl>
              <a:tblPr/>
              <a:tblGrid>
                <a:gridCol w="2087635"/>
                <a:gridCol w="1403453"/>
                <a:gridCol w="999960"/>
                <a:gridCol w="1140306"/>
                <a:gridCol w="2230778"/>
              </a:tblGrid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VALUE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 points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 points divided by 610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 1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X 2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 2 + WRITTEN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X 2 +10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 3 + WRITTEN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X 2 +10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 4 + WRITTEN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X 2 +10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 5 + WRITTEN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X 2 +10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In-class #1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In-class #2 (2-9-18)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In-class #3 (2-28)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In-class elephant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in-class( 4-27-18)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Labs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points 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Drop 1 exam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points for grade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=100 points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with final 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EC-exam 1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EC-research survey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EC-lab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4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56" marR="11756" marT="11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85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format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100 points—ALL multiple choice</a:t>
            </a:r>
          </a:p>
          <a:p>
            <a:r>
              <a:rPr lang="en-US" dirty="0" smtClean="0"/>
              <a:t>90 % questions directly from old exams</a:t>
            </a:r>
          </a:p>
          <a:p>
            <a:r>
              <a:rPr lang="en-US" dirty="0" smtClean="0"/>
              <a:t>10 % questions unique, but only from material covered in class, distributed over all 5 sections of material.</a:t>
            </a:r>
          </a:p>
          <a:p>
            <a:endParaRPr lang="en-US" dirty="0"/>
          </a:p>
          <a:p>
            <a:r>
              <a:rPr lang="en-US" dirty="0" smtClean="0"/>
              <a:t>Same procedure—</a:t>
            </a:r>
            <a:r>
              <a:rPr lang="en-US" dirty="0" err="1" smtClean="0"/>
              <a:t>Scantron</a:t>
            </a:r>
            <a:r>
              <a:rPr lang="en-US" dirty="0" smtClean="0"/>
              <a:t> completely filled out. Paper exam will be turned in with exam in lab folders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5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concepts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this week---May 2</a:t>
            </a:r>
            <a:r>
              <a:rPr lang="en-US" baseline="30000" dirty="0" smtClean="0"/>
              <a:t>nd</a:t>
            </a:r>
            <a:r>
              <a:rPr lang="en-US" dirty="0" smtClean="0"/>
              <a:t>!  A transitional fossil showing existence of a creature with jaw/beak features---that link birds and dinosaurs---in a new way.</a:t>
            </a:r>
          </a:p>
          <a:p>
            <a:r>
              <a:rPr lang="en-US" dirty="0" smtClean="0"/>
              <a:t>A bird with </a:t>
            </a:r>
            <a:r>
              <a:rPr lang="en-US" dirty="0" err="1" smtClean="0"/>
              <a:t>velociraptor’s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jaw.  Bones never seen due </a:t>
            </a:r>
          </a:p>
          <a:p>
            <a:pPr marL="0" indent="0">
              <a:buNone/>
            </a:pPr>
            <a:r>
              <a:rPr lang="en-US" dirty="0" smtClean="0"/>
              <a:t>limits of technology.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41" y="3270481"/>
            <a:ext cx="30734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9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in my immunology course gave presentations including CRISPR technology to treat diseases such as AIDS and SCID—bubble </a:t>
            </a:r>
            <a:r>
              <a:rPr lang="en-US" smtClean="0"/>
              <a:t>boy disease.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attention!  Polite and respectful students---</a:t>
            </a:r>
          </a:p>
          <a:p>
            <a:endParaRPr lang="en-US" dirty="0"/>
          </a:p>
          <a:p>
            <a:r>
              <a:rPr lang="en-US" dirty="0" smtClean="0"/>
              <a:t>Hard work in lab!</a:t>
            </a:r>
          </a:p>
          <a:p>
            <a:endParaRPr lang="en-US" dirty="0"/>
          </a:p>
          <a:p>
            <a:r>
              <a:rPr lang="en-US" dirty="0" smtClean="0"/>
              <a:t>Curious!</a:t>
            </a:r>
          </a:p>
        </p:txBody>
      </p:sp>
    </p:spTree>
    <p:extLst>
      <p:ext uri="{BB962C8B-B14F-4D97-AF65-F5344CB8AC3E}">
        <p14:creationId xmlns:p14="http://schemas.microsoft.com/office/powerpoint/2010/main" val="171706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out and do good work!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primary wish is that you </a:t>
            </a:r>
            <a:r>
              <a:rPr lang="en-US" u="sng" dirty="0" smtClean="0"/>
              <a:t>think and read </a:t>
            </a:r>
            <a:r>
              <a:rPr lang="en-US" dirty="0" smtClean="0"/>
              <a:t>as much as possible  before you tweet, </a:t>
            </a:r>
            <a:r>
              <a:rPr lang="en-US" dirty="0" err="1" smtClean="0"/>
              <a:t>retweet</a:t>
            </a:r>
            <a:r>
              <a:rPr lang="en-US" dirty="0" smtClean="0"/>
              <a:t>, post, preach or vote. </a:t>
            </a:r>
          </a:p>
          <a:p>
            <a:r>
              <a:rPr lang="en-US" dirty="0" smtClean="0"/>
              <a:t>Facts, in any field/area, come from observation, experimentation, conversation, and experience.  Be careful in forming an opinion or practicing something you don’t have evidence for.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4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458</Words>
  <Application>Microsoft Macintosh PowerPoint</Application>
  <PresentationFormat>On-screen Show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Concepts of Biology Biol 111 Minot State University</vt:lpstr>
      <vt:lpstr>Lecture 34 May 4th, 2018</vt:lpstr>
      <vt:lpstr>PowerPoint Presentation</vt:lpstr>
      <vt:lpstr>PowerPoint Presentation</vt:lpstr>
      <vt:lpstr>Final exam format </vt:lpstr>
      <vt:lpstr>Connecting concepts…</vt:lpstr>
      <vt:lpstr>More! </vt:lpstr>
      <vt:lpstr>Thank you </vt:lpstr>
      <vt:lpstr>Go out and do good work! </vt:lpstr>
    </vt:vector>
  </TitlesOfParts>
  <Manager/>
  <Company>Minot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Biology Biol 111 Minot State University</dc:title>
  <dc:subject/>
  <dc:creator>Heidi Super</dc:creator>
  <cp:keywords/>
  <dc:description/>
  <cp:lastModifiedBy>Heidi Super</cp:lastModifiedBy>
  <cp:revision>135</cp:revision>
  <dcterms:created xsi:type="dcterms:W3CDTF">2018-02-28T16:46:22Z</dcterms:created>
  <dcterms:modified xsi:type="dcterms:W3CDTF">2018-05-04T16:00:53Z</dcterms:modified>
  <cp:category/>
</cp:coreProperties>
</file>